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7772400" cy="1219200"/>
          </a:xfrm>
          <a:solidFill>
            <a:srgbClr val="FF0000"/>
          </a:solidFill>
        </p:spPr>
        <p:txBody>
          <a:bodyPr anchor="ctr"/>
          <a:lstStyle/>
          <a:p>
            <a:r>
              <a:rPr lang="mr-IN" sz="4800" b="1" dirty="0" smtClean="0">
                <a:solidFill>
                  <a:srgbClr val="FFC000"/>
                </a:solidFill>
              </a:rPr>
              <a:t>भ्रष्‍टाचार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" name="Picture 4" descr="Image result for bhrashtachar ke badhte kadam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b="1" dirty="0" smtClean="0"/>
              <a:t>भ्रष्‍टाचार </a:t>
            </a:r>
            <a:r>
              <a:rPr lang="en-US" b="1" dirty="0" smtClean="0"/>
              <a:t>- </a:t>
            </a:r>
            <a:r>
              <a:rPr lang="en-US" b="1" dirty="0" err="1" smtClean="0"/>
              <a:t>अर्थ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447800"/>
            <a:ext cx="3810000" cy="46783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इलियट</a:t>
            </a:r>
            <a:r>
              <a:rPr lang="en-US" sz="2800" b="1" dirty="0" smtClean="0"/>
              <a:t> व </a:t>
            </a:r>
            <a:r>
              <a:rPr lang="en-US" sz="2800" b="1" dirty="0" err="1" smtClean="0"/>
              <a:t>मेरिल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यांच्</a:t>
            </a:r>
            <a:r>
              <a:rPr lang="mr-IN" sz="2800" b="1" dirty="0" smtClean="0"/>
              <a:t>या</a:t>
            </a:r>
            <a:r>
              <a:rPr lang="en-US" sz="2800" b="1" dirty="0" err="1" smtClean="0"/>
              <a:t>नुसार</a:t>
            </a:r>
            <a:r>
              <a:rPr lang="en-US" sz="2800" b="1" dirty="0" smtClean="0"/>
              <a:t>,</a:t>
            </a:r>
            <a:endParaRPr lang="mr-IN" sz="2400" b="1" dirty="0" smtClean="0"/>
          </a:p>
          <a:p>
            <a:pPr>
              <a:buNone/>
            </a:pPr>
            <a:r>
              <a:rPr lang="en-US" sz="2400" b="1" dirty="0" smtClean="0"/>
              <a:t> </a:t>
            </a:r>
            <a:r>
              <a:rPr lang="en-US" sz="3000" dirty="0" smtClean="0"/>
              <a:t>“</a:t>
            </a:r>
            <a:r>
              <a:rPr lang="mr-IN" sz="3000" dirty="0" smtClean="0"/>
              <a:t> </a:t>
            </a:r>
            <a:r>
              <a:rPr lang="en-US" sz="3000" dirty="0" err="1" smtClean="0"/>
              <a:t>प्रत्</a:t>
            </a:r>
            <a:r>
              <a:rPr lang="mr-IN" sz="3000" dirty="0" smtClean="0"/>
              <a:t>य</a:t>
            </a:r>
            <a:r>
              <a:rPr lang="en-US" sz="3000" dirty="0" err="1" smtClean="0"/>
              <a:t>क्ष</a:t>
            </a:r>
            <a:r>
              <a:rPr lang="en-US" sz="3000" dirty="0" smtClean="0"/>
              <a:t> </a:t>
            </a:r>
            <a:r>
              <a:rPr lang="en-US" sz="3000" dirty="0" err="1" smtClean="0"/>
              <a:t>वा</a:t>
            </a:r>
            <a:r>
              <a:rPr lang="en-US" sz="3000" dirty="0" smtClean="0"/>
              <a:t> </a:t>
            </a:r>
            <a:r>
              <a:rPr lang="en-US" sz="3000" dirty="0" err="1" smtClean="0"/>
              <a:t>अप्रत्</a:t>
            </a:r>
            <a:r>
              <a:rPr lang="mr-IN" sz="3000" dirty="0" smtClean="0"/>
              <a:t>य</a:t>
            </a:r>
            <a:r>
              <a:rPr lang="en-US" sz="3000" dirty="0" err="1" smtClean="0"/>
              <a:t>क्ष</a:t>
            </a:r>
            <a:r>
              <a:rPr lang="en-US" sz="3000" dirty="0" smtClean="0"/>
              <a:t> </a:t>
            </a:r>
            <a:r>
              <a:rPr lang="en-US" sz="3000" dirty="0" err="1" smtClean="0"/>
              <a:t>फायदा</a:t>
            </a:r>
            <a:r>
              <a:rPr lang="en-US" sz="3000" dirty="0" smtClean="0"/>
              <a:t> </a:t>
            </a:r>
            <a:r>
              <a:rPr lang="en-US" sz="3000" dirty="0" err="1" smtClean="0"/>
              <a:t>मिळविण्</a:t>
            </a:r>
            <a:r>
              <a:rPr lang="mr-IN" sz="3000" dirty="0" smtClean="0"/>
              <a:t>याच्‍या </a:t>
            </a:r>
            <a:r>
              <a:rPr lang="en-US" sz="3000" dirty="0" err="1" smtClean="0"/>
              <a:t>दृष्</a:t>
            </a:r>
            <a:r>
              <a:rPr lang="mr-IN" sz="3000" dirty="0" smtClean="0"/>
              <a:t>टी</a:t>
            </a:r>
            <a:r>
              <a:rPr lang="en-US" sz="3000" dirty="0" err="1" smtClean="0"/>
              <a:t>ने</a:t>
            </a:r>
            <a:r>
              <a:rPr lang="en-US" sz="3000" dirty="0" smtClean="0"/>
              <a:t> </a:t>
            </a:r>
            <a:r>
              <a:rPr lang="en-US" sz="3000" dirty="0" err="1" smtClean="0"/>
              <a:t>जाणीवपूर्वक</a:t>
            </a:r>
            <a:r>
              <a:rPr lang="en-US" sz="3000" dirty="0" smtClean="0"/>
              <a:t> </a:t>
            </a:r>
            <a:r>
              <a:rPr lang="en-US" sz="3000" dirty="0" err="1" smtClean="0"/>
              <a:t>निहीत</a:t>
            </a:r>
            <a:r>
              <a:rPr lang="en-US" sz="3000" dirty="0" smtClean="0"/>
              <a:t> </a:t>
            </a:r>
            <a:r>
              <a:rPr lang="en-US" sz="3000" dirty="0" err="1" smtClean="0"/>
              <a:t>कर्तव्</a:t>
            </a:r>
            <a:r>
              <a:rPr lang="mr-IN" sz="3000" dirty="0" smtClean="0"/>
              <a:t>या</a:t>
            </a:r>
            <a:r>
              <a:rPr lang="en-US" sz="3000" dirty="0" err="1" smtClean="0"/>
              <a:t>चे</a:t>
            </a:r>
            <a:r>
              <a:rPr lang="en-US" sz="3000" dirty="0" smtClean="0"/>
              <a:t> </a:t>
            </a:r>
            <a:r>
              <a:rPr lang="en-US" sz="3000" dirty="0" err="1" smtClean="0"/>
              <a:t>पालन</a:t>
            </a:r>
            <a:r>
              <a:rPr lang="en-US" sz="3000" dirty="0" smtClean="0"/>
              <a:t> न </a:t>
            </a:r>
            <a:r>
              <a:rPr lang="en-US" sz="3000" dirty="0" err="1" smtClean="0"/>
              <a:t>करणे</a:t>
            </a:r>
            <a:r>
              <a:rPr lang="en-US" sz="3000" dirty="0" smtClean="0"/>
              <a:t> </a:t>
            </a:r>
            <a:r>
              <a:rPr lang="en-US" sz="3000" dirty="0" err="1" smtClean="0"/>
              <a:t>म्</a:t>
            </a:r>
            <a:r>
              <a:rPr lang="mr-IN" sz="3000" dirty="0" smtClean="0"/>
              <a:t>ह</a:t>
            </a:r>
            <a:r>
              <a:rPr lang="en-US" sz="3000" dirty="0" err="1" smtClean="0"/>
              <a:t>णजे</a:t>
            </a:r>
            <a:r>
              <a:rPr lang="en-US" sz="3000" dirty="0" smtClean="0"/>
              <a:t> </a:t>
            </a:r>
            <a:r>
              <a:rPr lang="en-US" sz="3000" dirty="0" err="1" smtClean="0"/>
              <a:t>भ्रष्</a:t>
            </a:r>
            <a:r>
              <a:rPr lang="mr-IN" sz="3000" dirty="0" smtClean="0"/>
              <a:t>टा</a:t>
            </a:r>
            <a:r>
              <a:rPr lang="en-US" sz="3000" dirty="0" err="1" smtClean="0"/>
              <a:t>चार</a:t>
            </a:r>
            <a:r>
              <a:rPr lang="en-US" sz="3000" dirty="0" smtClean="0"/>
              <a:t> </a:t>
            </a:r>
            <a:r>
              <a:rPr lang="en-US" sz="3000" dirty="0" err="1" smtClean="0"/>
              <a:t>होय</a:t>
            </a:r>
            <a:r>
              <a:rPr lang="en-US" sz="3000" dirty="0" smtClean="0"/>
              <a:t>.”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0"/>
            <a:ext cx="3886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Related 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962400"/>
            <a:ext cx="289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भ्रष्</a:t>
            </a:r>
            <a:r>
              <a:rPr lang="mr-IN" b="1" dirty="0" smtClean="0"/>
              <a:t>टा</a:t>
            </a:r>
            <a:r>
              <a:rPr lang="en-US" b="1" dirty="0" err="1" smtClean="0"/>
              <a:t>चाराचे</a:t>
            </a:r>
            <a:r>
              <a:rPr lang="en-US" b="1" dirty="0" smtClean="0"/>
              <a:t> </a:t>
            </a:r>
            <a:r>
              <a:rPr lang="en-US" b="1" dirty="0" err="1" smtClean="0"/>
              <a:t>वर्गीकरण</a:t>
            </a:r>
            <a:r>
              <a:rPr lang="en-US" b="1" dirty="0" smtClean="0"/>
              <a:t> </a:t>
            </a:r>
            <a:r>
              <a:rPr lang="en-US" b="1" dirty="0" err="1" smtClean="0"/>
              <a:t>किंवा</a:t>
            </a:r>
            <a:r>
              <a:rPr lang="en-US" b="1" dirty="0" smtClean="0"/>
              <a:t> </a:t>
            </a:r>
            <a:r>
              <a:rPr lang="en-US" b="1" dirty="0" err="1" smtClean="0"/>
              <a:t>प्रकार</a:t>
            </a:r>
            <a:r>
              <a:rPr lang="en-US" b="1" dirty="0" smtClean="0"/>
              <a:t>  –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295400"/>
            <a:ext cx="4953000" cy="48307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प्रशासन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mr-IN" dirty="0" smtClean="0"/>
          </a:p>
          <a:p>
            <a:pPr lvl="0"/>
            <a:endParaRPr lang="en-US" sz="400" dirty="0" smtClean="0"/>
          </a:p>
          <a:p>
            <a:pPr lvl="2"/>
            <a:r>
              <a:rPr lang="en-US" dirty="0" err="1" smtClean="0"/>
              <a:t>सरकारी</a:t>
            </a:r>
            <a:r>
              <a:rPr lang="en-US" dirty="0" smtClean="0"/>
              <a:t> </a:t>
            </a:r>
            <a:r>
              <a:rPr lang="en-US" dirty="0" err="1" smtClean="0"/>
              <a:t>कार्यालयीन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000" dirty="0" smtClean="0"/>
          </a:p>
          <a:p>
            <a:pPr lvl="2"/>
            <a:r>
              <a:rPr lang="en-US" dirty="0" err="1" smtClean="0"/>
              <a:t>न्</a:t>
            </a:r>
            <a:r>
              <a:rPr lang="mr-IN" dirty="0" smtClean="0"/>
              <a:t>या</a:t>
            </a:r>
            <a:r>
              <a:rPr lang="en-US" dirty="0" err="1" smtClean="0"/>
              <a:t>यालयीन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000" dirty="0" smtClean="0"/>
          </a:p>
          <a:p>
            <a:pPr lvl="2"/>
            <a:r>
              <a:rPr lang="en-US" dirty="0" err="1" smtClean="0"/>
              <a:t>पोलीस</a:t>
            </a:r>
            <a:r>
              <a:rPr lang="en-US" dirty="0" smtClean="0"/>
              <a:t> </a:t>
            </a:r>
            <a:r>
              <a:rPr lang="en-US" dirty="0" err="1" smtClean="0"/>
              <a:t>यंत्रणेतील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000" dirty="0" smtClean="0"/>
          </a:p>
          <a:p>
            <a:pPr lvl="2"/>
            <a:r>
              <a:rPr lang="en-US" dirty="0" err="1" smtClean="0"/>
              <a:t>स्</a:t>
            </a:r>
            <a:r>
              <a:rPr lang="mr-IN" dirty="0" smtClean="0"/>
              <a:t>था</a:t>
            </a:r>
            <a:r>
              <a:rPr lang="en-US" dirty="0" err="1" smtClean="0"/>
              <a:t>निक</a:t>
            </a:r>
            <a:r>
              <a:rPr lang="en-US" dirty="0" smtClean="0"/>
              <a:t> </a:t>
            </a:r>
            <a:r>
              <a:rPr lang="en-US" dirty="0" err="1" smtClean="0"/>
              <a:t>प्रशासनामधील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000" dirty="0" smtClean="0"/>
          </a:p>
          <a:p>
            <a:pPr lvl="0"/>
            <a:r>
              <a:rPr lang="en-US" dirty="0" err="1" smtClean="0"/>
              <a:t>राजकीय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800" dirty="0" smtClean="0"/>
          </a:p>
          <a:p>
            <a:pPr lvl="0"/>
            <a:r>
              <a:rPr lang="en-US" dirty="0" err="1" smtClean="0"/>
              <a:t>शिक्षण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endParaRPr lang="en-US" sz="2800" dirty="0" smtClean="0"/>
          </a:p>
          <a:p>
            <a:pPr lvl="0"/>
            <a:r>
              <a:rPr lang="en-US" dirty="0" err="1" smtClean="0"/>
              <a:t>धार्मिक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800" dirty="0" smtClean="0"/>
          </a:p>
          <a:p>
            <a:pPr lvl="0"/>
            <a:r>
              <a:rPr lang="en-US" dirty="0" err="1" smtClean="0"/>
              <a:t>वैद्यक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800" dirty="0" smtClean="0"/>
          </a:p>
          <a:p>
            <a:pPr lvl="0"/>
            <a:r>
              <a:rPr lang="en-US" dirty="0" err="1" smtClean="0"/>
              <a:t>सामाजिक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800" dirty="0" smtClean="0"/>
          </a:p>
          <a:p>
            <a:pPr lvl="0"/>
            <a:r>
              <a:rPr lang="en-US" dirty="0" err="1" smtClean="0"/>
              <a:t>वैयक्तिक</a:t>
            </a:r>
            <a:r>
              <a:rPr lang="en-US" dirty="0" smtClean="0"/>
              <a:t> </a:t>
            </a:r>
            <a:r>
              <a:rPr lang="en-US" dirty="0" err="1" smtClean="0"/>
              <a:t>भ्रष्</a:t>
            </a:r>
            <a:r>
              <a:rPr lang="mr-IN" dirty="0" smtClean="0"/>
              <a:t>टा</a:t>
            </a:r>
            <a:r>
              <a:rPr lang="en-US" dirty="0" err="1" smtClean="0"/>
              <a:t>चार</a:t>
            </a:r>
            <a:r>
              <a:rPr lang="en-US" dirty="0" smtClean="0"/>
              <a:t> </a:t>
            </a:r>
            <a:endParaRPr lang="en-US" sz="2800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Related image"/>
          <p:cNvPicPr/>
          <p:nvPr/>
        </p:nvPicPr>
        <p:blipFill>
          <a:blip r:embed="rId2"/>
          <a:srcRect l="26471"/>
          <a:stretch>
            <a:fillRect/>
          </a:stretch>
        </p:blipFill>
        <p:spPr bwMode="auto">
          <a:xfrm>
            <a:off x="2362200" y="441960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mage result for bhrashtachar ke badhte kadam"/>
          <p:cNvPicPr/>
          <p:nvPr/>
        </p:nvPicPr>
        <p:blipFill>
          <a:blip r:embed="rId3"/>
          <a:srcRect r="25308"/>
          <a:stretch>
            <a:fillRect/>
          </a:stretch>
        </p:blipFill>
        <p:spPr bwMode="auto">
          <a:xfrm>
            <a:off x="685800" y="4492388"/>
            <a:ext cx="1676400" cy="129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Image result for bhrashtachar ke badhte kadam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295400"/>
            <a:ext cx="327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भ्रष्</a:t>
            </a:r>
            <a:r>
              <a:rPr lang="mr-IN" b="1" dirty="0" smtClean="0"/>
              <a:t>टा</a:t>
            </a:r>
            <a:r>
              <a:rPr lang="en-US" b="1" dirty="0" err="1" smtClean="0"/>
              <a:t>चाराचे</a:t>
            </a:r>
            <a:r>
              <a:rPr lang="en-US" b="1" dirty="0" smtClean="0"/>
              <a:t> </a:t>
            </a:r>
            <a:r>
              <a:rPr lang="en-US" b="1" dirty="0" err="1" smtClean="0"/>
              <a:t>कारक</a:t>
            </a:r>
            <a:r>
              <a:rPr lang="en-US" b="1" dirty="0" smtClean="0"/>
              <a:t> </a:t>
            </a:r>
            <a:r>
              <a:rPr lang="en-US" b="1" dirty="0" err="1" smtClean="0"/>
              <a:t>किंवा</a:t>
            </a:r>
            <a:r>
              <a:rPr lang="en-US" b="1" dirty="0" smtClean="0"/>
              <a:t> </a:t>
            </a:r>
            <a:r>
              <a:rPr lang="en-US" b="1" dirty="0" err="1" smtClean="0"/>
              <a:t>घटक</a:t>
            </a:r>
            <a:r>
              <a:rPr lang="en-US" b="1" dirty="0" smtClean="0"/>
              <a:t>  –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447800"/>
            <a:ext cx="4648200" cy="43434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800" dirty="0" err="1" smtClean="0"/>
              <a:t>उद्योजक</a:t>
            </a:r>
            <a:r>
              <a:rPr lang="en-US" sz="2800" dirty="0" smtClean="0"/>
              <a:t> व </a:t>
            </a:r>
            <a:r>
              <a:rPr lang="en-US" sz="2800" dirty="0" err="1" smtClean="0"/>
              <a:t>राजकीय</a:t>
            </a:r>
            <a:r>
              <a:rPr lang="en-US" sz="2800" dirty="0" smtClean="0"/>
              <a:t> </a:t>
            </a:r>
            <a:r>
              <a:rPr lang="en-US" sz="2800" dirty="0" err="1" smtClean="0"/>
              <a:t>नेत्</a:t>
            </a:r>
            <a:r>
              <a:rPr lang="mr-IN" sz="2800" dirty="0" smtClean="0"/>
              <a:t>यां</a:t>
            </a:r>
            <a:r>
              <a:rPr lang="en-US" sz="2800" dirty="0" err="1" smtClean="0"/>
              <a:t>ची</a:t>
            </a:r>
            <a:r>
              <a:rPr lang="en-US" sz="2800" dirty="0" smtClean="0"/>
              <a:t> </a:t>
            </a:r>
            <a:r>
              <a:rPr lang="en-US" sz="2800" dirty="0" err="1" smtClean="0"/>
              <a:t>युती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लोकशाही</a:t>
            </a:r>
            <a:r>
              <a:rPr lang="en-US" sz="2800" dirty="0" smtClean="0"/>
              <a:t> </a:t>
            </a:r>
            <a:r>
              <a:rPr lang="en-US" sz="2800" dirty="0" err="1" smtClean="0"/>
              <a:t>शासन</a:t>
            </a:r>
            <a:r>
              <a:rPr lang="en-US" sz="2800" dirty="0" smtClean="0"/>
              <a:t> </a:t>
            </a:r>
            <a:r>
              <a:rPr lang="en-US" sz="2800" dirty="0" err="1" smtClean="0"/>
              <a:t>अंतर्गत</a:t>
            </a:r>
            <a:r>
              <a:rPr lang="en-US" sz="2800" dirty="0" smtClean="0"/>
              <a:t> </a:t>
            </a:r>
            <a:r>
              <a:rPr lang="en-US" sz="2800" dirty="0" err="1" smtClean="0"/>
              <a:t>पक्षीय</a:t>
            </a:r>
            <a:r>
              <a:rPr lang="en-US" sz="2800" dirty="0" smtClean="0"/>
              <a:t> </a:t>
            </a:r>
            <a:r>
              <a:rPr lang="en-US" sz="2800" dirty="0" err="1" smtClean="0"/>
              <a:t>लोकांना</a:t>
            </a:r>
            <a:r>
              <a:rPr lang="en-US" sz="2800" dirty="0" smtClean="0"/>
              <a:t> </a:t>
            </a:r>
            <a:r>
              <a:rPr lang="en-US" sz="2800" dirty="0" err="1" smtClean="0"/>
              <a:t>सार्वजनिक</a:t>
            </a:r>
            <a:r>
              <a:rPr lang="en-US" sz="2800" dirty="0" smtClean="0"/>
              <a:t> उ</a:t>
            </a:r>
            <a:r>
              <a:rPr lang="mr-IN" sz="2800" dirty="0" smtClean="0"/>
              <a:t>च्च </a:t>
            </a:r>
            <a:r>
              <a:rPr lang="en-US" sz="2800" dirty="0" err="1" smtClean="0"/>
              <a:t>पद</a:t>
            </a:r>
            <a:r>
              <a:rPr lang="en-US" sz="2800" dirty="0" smtClean="0"/>
              <a:t> </a:t>
            </a:r>
            <a:r>
              <a:rPr lang="en-US" sz="2800" dirty="0" err="1" smtClean="0"/>
              <a:t>देणे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मूल्</a:t>
            </a:r>
            <a:r>
              <a:rPr lang="mr-IN" sz="2800" dirty="0" smtClean="0"/>
              <a:t>यात्‍म</a:t>
            </a:r>
            <a:r>
              <a:rPr lang="en-US" sz="2800" dirty="0" smtClean="0"/>
              <a:t>क </a:t>
            </a:r>
            <a:r>
              <a:rPr lang="en-US" sz="2800" dirty="0" err="1" smtClean="0"/>
              <a:t>बदल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राजकीय</a:t>
            </a:r>
            <a:r>
              <a:rPr lang="en-US" sz="2800" dirty="0" smtClean="0"/>
              <a:t> </a:t>
            </a:r>
            <a:r>
              <a:rPr lang="en-US" sz="2800" dirty="0" err="1" smtClean="0"/>
              <a:t>हस्</a:t>
            </a:r>
            <a:r>
              <a:rPr lang="mr-IN" sz="2800" dirty="0" smtClean="0"/>
              <a:t>त</a:t>
            </a:r>
            <a:r>
              <a:rPr lang="en-US" sz="2800" dirty="0" err="1" smtClean="0"/>
              <a:t>क्षेप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कायद्यामधील</a:t>
            </a:r>
            <a:r>
              <a:rPr lang="en-US" sz="2800" dirty="0" smtClean="0"/>
              <a:t> </a:t>
            </a:r>
            <a:r>
              <a:rPr lang="en-US" sz="2800" dirty="0" err="1" smtClean="0"/>
              <a:t>पळवाटा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भ्रष्</a:t>
            </a:r>
            <a:r>
              <a:rPr lang="mr-IN" sz="2800" dirty="0" smtClean="0"/>
              <a:t>टा</a:t>
            </a:r>
            <a:r>
              <a:rPr lang="en-US" sz="2800" dirty="0" err="1" smtClean="0"/>
              <a:t>चार</a:t>
            </a:r>
            <a:r>
              <a:rPr lang="en-US" sz="2800" dirty="0" smtClean="0"/>
              <a:t> </a:t>
            </a:r>
            <a:r>
              <a:rPr lang="en-US" sz="2800" dirty="0" err="1" smtClean="0"/>
              <a:t>निर्मूलनार्थ</a:t>
            </a:r>
            <a:r>
              <a:rPr lang="en-US" sz="2800" dirty="0" smtClean="0"/>
              <a:t> </a:t>
            </a:r>
            <a:r>
              <a:rPr lang="en-US" sz="2800" dirty="0" err="1" smtClean="0"/>
              <a:t>सक्षम</a:t>
            </a:r>
            <a:r>
              <a:rPr lang="en-US" sz="2800" dirty="0" smtClean="0"/>
              <a:t> </a:t>
            </a:r>
            <a:r>
              <a:rPr lang="en-US" sz="2800" dirty="0" err="1" smtClean="0"/>
              <a:t>विभागाचा</a:t>
            </a:r>
            <a:r>
              <a:rPr lang="en-US" sz="2800" dirty="0" smtClean="0"/>
              <a:t> </a:t>
            </a:r>
            <a:r>
              <a:rPr lang="en-US" sz="2800" dirty="0" err="1" smtClean="0"/>
              <a:t>अभाव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कायद्याच्</a:t>
            </a:r>
            <a:r>
              <a:rPr lang="mr-IN" sz="2800" dirty="0" smtClean="0"/>
              <a:t>या</a:t>
            </a:r>
            <a:r>
              <a:rPr lang="en-US" sz="2800" dirty="0" smtClean="0"/>
              <a:t> </a:t>
            </a:r>
            <a:r>
              <a:rPr lang="en-US" sz="2800" dirty="0" err="1" smtClean="0"/>
              <a:t>अंमलबजावणीमधील</a:t>
            </a:r>
            <a:r>
              <a:rPr lang="en-US" sz="2800" dirty="0" smtClean="0"/>
              <a:t> </a:t>
            </a:r>
            <a:r>
              <a:rPr lang="en-US" sz="2800" dirty="0" err="1" smtClean="0"/>
              <a:t>दिरंगाई</a:t>
            </a:r>
            <a:r>
              <a:rPr lang="en-US" sz="2800" dirty="0" smtClean="0"/>
              <a:t> </a:t>
            </a:r>
          </a:p>
          <a:p>
            <a:pPr lvl="0"/>
            <a:endParaRPr lang="en-US" sz="3000" dirty="0"/>
          </a:p>
        </p:txBody>
      </p:sp>
      <p:pic>
        <p:nvPicPr>
          <p:cNvPr id="5" name="Picture 4" descr="à¤¤à¤¾à¤°à¤¿à¤ à¤à¤à¥à¤ / à¤¸à¥à¤à¤¸à¤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3276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भ्रष्</a:t>
            </a:r>
            <a:r>
              <a:rPr lang="mr-IN" b="1" dirty="0" smtClean="0"/>
              <a:t>टा</a:t>
            </a:r>
            <a:r>
              <a:rPr lang="en-US" b="1" dirty="0" err="1" smtClean="0"/>
              <a:t>चाराचे</a:t>
            </a:r>
            <a:r>
              <a:rPr lang="en-US" b="1" dirty="0" smtClean="0"/>
              <a:t> </a:t>
            </a:r>
            <a:r>
              <a:rPr lang="en-US" b="1" dirty="0" err="1" smtClean="0"/>
              <a:t>दुष्</a:t>
            </a:r>
            <a:r>
              <a:rPr lang="mr-IN" b="1" dirty="0" smtClean="0"/>
              <a:t>प</a:t>
            </a:r>
            <a:r>
              <a:rPr lang="en-US" b="1" dirty="0" err="1" smtClean="0"/>
              <a:t>रिणाम</a:t>
            </a:r>
            <a:r>
              <a:rPr lang="en-US" b="1" dirty="0" smtClean="0"/>
              <a:t>  –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371601"/>
            <a:ext cx="4419600" cy="48005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dirty="0" err="1" smtClean="0"/>
              <a:t>नैतिकेचे</a:t>
            </a:r>
            <a:r>
              <a:rPr lang="en-US" sz="2800" dirty="0" smtClean="0"/>
              <a:t> </a:t>
            </a:r>
            <a:r>
              <a:rPr lang="en-US" sz="2800" dirty="0" err="1" smtClean="0"/>
              <a:t>अधपतन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देशाच्</a:t>
            </a:r>
            <a:r>
              <a:rPr lang="mr-IN" sz="2800" dirty="0" smtClean="0"/>
              <a:t>या</a:t>
            </a:r>
            <a:r>
              <a:rPr lang="en-US" sz="2800" dirty="0" smtClean="0"/>
              <a:t> </a:t>
            </a:r>
            <a:r>
              <a:rPr lang="en-US" sz="2800" dirty="0" err="1" smtClean="0"/>
              <a:t>सर्वांगीण</a:t>
            </a:r>
            <a:r>
              <a:rPr lang="en-US" sz="2800" dirty="0" smtClean="0"/>
              <a:t> </a:t>
            </a:r>
            <a:r>
              <a:rPr lang="en-US" sz="2800" dirty="0" err="1" smtClean="0"/>
              <a:t>विकासावर</a:t>
            </a:r>
            <a:r>
              <a:rPr lang="en-US" sz="2800" dirty="0" smtClean="0"/>
              <a:t> </a:t>
            </a:r>
            <a:r>
              <a:rPr lang="en-US" sz="2800" dirty="0" err="1" smtClean="0"/>
              <a:t>परिणाम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कायदा</a:t>
            </a:r>
            <a:r>
              <a:rPr lang="en-US" sz="2800" dirty="0" smtClean="0"/>
              <a:t> </a:t>
            </a:r>
            <a:r>
              <a:rPr lang="en-US" sz="2800" dirty="0" err="1" smtClean="0"/>
              <a:t>सुव्</a:t>
            </a:r>
            <a:r>
              <a:rPr lang="mr-IN" sz="2800" dirty="0" smtClean="0"/>
              <a:t>य</a:t>
            </a:r>
            <a:r>
              <a:rPr lang="en-US" sz="2800" dirty="0" err="1" smtClean="0"/>
              <a:t>वस्</a:t>
            </a:r>
            <a:r>
              <a:rPr lang="mr-IN" sz="2800" dirty="0" smtClean="0"/>
              <a:t>थे</a:t>
            </a:r>
            <a:r>
              <a:rPr lang="en-US" sz="2800" dirty="0" err="1" smtClean="0"/>
              <a:t>वर</a:t>
            </a:r>
            <a:r>
              <a:rPr lang="en-US" sz="2800" dirty="0" smtClean="0"/>
              <a:t> </a:t>
            </a:r>
            <a:r>
              <a:rPr lang="en-US" sz="2800" dirty="0" err="1" smtClean="0"/>
              <a:t>वाईट</a:t>
            </a:r>
            <a:r>
              <a:rPr lang="en-US" sz="2800" dirty="0" smtClean="0"/>
              <a:t> </a:t>
            </a:r>
            <a:r>
              <a:rPr lang="en-US" sz="2800" dirty="0" err="1" smtClean="0"/>
              <a:t>परिणाम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आर्थिक</a:t>
            </a:r>
            <a:r>
              <a:rPr lang="en-US" sz="2800" dirty="0" smtClean="0"/>
              <a:t> </a:t>
            </a:r>
            <a:r>
              <a:rPr lang="en-US" sz="2800" dirty="0" err="1" smtClean="0"/>
              <a:t>विषमतेमध्</a:t>
            </a:r>
            <a:r>
              <a:rPr lang="mr-IN" sz="2800" dirty="0" smtClean="0"/>
              <a:t>ये</a:t>
            </a:r>
            <a:r>
              <a:rPr lang="en-US" sz="2800" dirty="0" smtClean="0"/>
              <a:t> </a:t>
            </a:r>
            <a:r>
              <a:rPr lang="en-US" sz="2800" dirty="0" err="1" smtClean="0"/>
              <a:t>वाढ</a:t>
            </a:r>
            <a:endParaRPr lang="en-US" sz="2800" dirty="0" smtClean="0"/>
          </a:p>
          <a:p>
            <a:pPr lvl="0"/>
            <a:r>
              <a:rPr lang="en-US" sz="2800" dirty="0" err="1" smtClean="0"/>
              <a:t>प्रशासनावरील</a:t>
            </a:r>
            <a:r>
              <a:rPr lang="en-US" sz="2800" dirty="0" smtClean="0"/>
              <a:t> </a:t>
            </a:r>
            <a:r>
              <a:rPr lang="en-US" sz="2800" dirty="0" err="1" smtClean="0"/>
              <a:t>अविश्</a:t>
            </a:r>
            <a:r>
              <a:rPr lang="mr-IN" sz="2800" dirty="0" smtClean="0"/>
              <a:t>वा</a:t>
            </a:r>
            <a:r>
              <a:rPr lang="en-US" sz="2800" dirty="0" smtClean="0"/>
              <a:t>स </a:t>
            </a:r>
            <a:r>
              <a:rPr lang="en-US" sz="2800" dirty="0" err="1" smtClean="0"/>
              <a:t>वाढला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गुन्</a:t>
            </a:r>
            <a:r>
              <a:rPr lang="mr-IN" sz="2800" dirty="0" smtClean="0"/>
              <a:t>हे</a:t>
            </a:r>
            <a:r>
              <a:rPr lang="en-US" sz="2800" dirty="0" err="1" smtClean="0"/>
              <a:t>गारी</a:t>
            </a:r>
            <a:r>
              <a:rPr lang="en-US" sz="2800" dirty="0" smtClean="0"/>
              <a:t> </a:t>
            </a:r>
            <a:r>
              <a:rPr lang="en-US" sz="2800" dirty="0" err="1" smtClean="0"/>
              <a:t>वृत्</a:t>
            </a:r>
            <a:r>
              <a:rPr lang="mr-IN" sz="2800" dirty="0" smtClean="0"/>
              <a:t>ती</a:t>
            </a:r>
            <a:r>
              <a:rPr lang="en-US" sz="2800" dirty="0" smtClean="0"/>
              <a:t>स </a:t>
            </a:r>
            <a:r>
              <a:rPr lang="en-US" sz="2800" dirty="0" err="1" smtClean="0"/>
              <a:t>प्रेरणा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अकार्यक्षमतेला</a:t>
            </a:r>
            <a:r>
              <a:rPr lang="en-US" sz="2800" dirty="0" smtClean="0"/>
              <a:t> </a:t>
            </a:r>
            <a:r>
              <a:rPr lang="en-US" sz="2800" dirty="0" err="1" smtClean="0"/>
              <a:t>प्रोत्</a:t>
            </a:r>
            <a:r>
              <a:rPr lang="mr-IN" sz="2800" dirty="0" smtClean="0"/>
              <a:t>सा</a:t>
            </a:r>
            <a:r>
              <a:rPr lang="en-US" sz="2800" dirty="0" err="1" smtClean="0"/>
              <a:t>हन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आरोग्</a:t>
            </a:r>
            <a:r>
              <a:rPr lang="mr-IN" sz="2800" dirty="0" smtClean="0"/>
              <a:t>या</a:t>
            </a:r>
            <a:r>
              <a:rPr lang="en-US" sz="2800" dirty="0" err="1" smtClean="0"/>
              <a:t>त्</a:t>
            </a:r>
            <a:r>
              <a:rPr lang="mr-IN" sz="2800" dirty="0" smtClean="0"/>
              <a:t>म</a:t>
            </a:r>
            <a:r>
              <a:rPr lang="en-US" sz="2800" dirty="0" smtClean="0"/>
              <a:t>क </a:t>
            </a:r>
            <a:r>
              <a:rPr lang="en-US" sz="2800" dirty="0" err="1" smtClean="0"/>
              <a:t>दुष्</a:t>
            </a:r>
            <a:r>
              <a:rPr lang="mr-IN" sz="2800" dirty="0" smtClean="0"/>
              <a:t>प</a:t>
            </a:r>
            <a:r>
              <a:rPr lang="en-US" sz="2800" dirty="0" err="1" smtClean="0"/>
              <a:t>रिणाम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भांडवलाची</a:t>
            </a:r>
            <a:r>
              <a:rPr lang="en-US" sz="2800" dirty="0" smtClean="0"/>
              <a:t> </a:t>
            </a:r>
            <a:r>
              <a:rPr lang="en-US" sz="2800" dirty="0" err="1" smtClean="0"/>
              <a:t>कमतरता</a:t>
            </a:r>
            <a:r>
              <a:rPr lang="en-US" sz="2800" dirty="0" smtClean="0"/>
              <a:t> </a:t>
            </a:r>
          </a:p>
          <a:p>
            <a:pPr lvl="0"/>
            <a:endParaRPr lang="en-US" sz="3100" dirty="0" smtClean="0"/>
          </a:p>
          <a:p>
            <a:endParaRPr lang="en-US" dirty="0"/>
          </a:p>
        </p:txBody>
      </p:sp>
      <p:pic>
        <p:nvPicPr>
          <p:cNvPr id="7" name="Picture 6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057400"/>
            <a:ext cx="3352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भ्रष्</a:t>
            </a:r>
            <a:r>
              <a:rPr lang="mr-IN" b="1" dirty="0" smtClean="0"/>
              <a:t>टा</a:t>
            </a:r>
            <a:r>
              <a:rPr lang="en-US" b="1" dirty="0" err="1" smtClean="0"/>
              <a:t>चार</a:t>
            </a:r>
            <a:r>
              <a:rPr lang="en-US" b="1" dirty="0" smtClean="0"/>
              <a:t> </a:t>
            </a:r>
            <a:r>
              <a:rPr lang="en-US" b="1" dirty="0" err="1" smtClean="0"/>
              <a:t>थांबविण्</a:t>
            </a:r>
            <a:r>
              <a:rPr lang="mr-IN" b="1" dirty="0" smtClean="0"/>
              <a:t>या</a:t>
            </a:r>
            <a:r>
              <a:rPr lang="en-US" b="1" dirty="0" err="1" smtClean="0"/>
              <a:t>चे</a:t>
            </a:r>
            <a:r>
              <a:rPr lang="en-US" b="1" dirty="0" smtClean="0"/>
              <a:t> </a:t>
            </a:r>
            <a:r>
              <a:rPr lang="en-US" b="1" dirty="0" err="1" smtClean="0"/>
              <a:t>उपाय</a:t>
            </a:r>
            <a:r>
              <a:rPr lang="en-US" b="1" dirty="0" smtClean="0"/>
              <a:t>  –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371601"/>
            <a:ext cx="4724400" cy="4419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100" dirty="0" err="1" smtClean="0"/>
              <a:t>लोकपाल</a:t>
            </a:r>
            <a:r>
              <a:rPr lang="en-US" sz="3100" dirty="0" smtClean="0"/>
              <a:t> व </a:t>
            </a:r>
            <a:r>
              <a:rPr lang="en-US" sz="3100" dirty="0" err="1" smtClean="0"/>
              <a:t>लोकायुक्‍त</a:t>
            </a:r>
            <a:r>
              <a:rPr lang="en-US" sz="3100" dirty="0" smtClean="0"/>
              <a:t> </a:t>
            </a:r>
            <a:endParaRPr lang="en-US" sz="3100" dirty="0" smtClean="0"/>
          </a:p>
          <a:p>
            <a:pPr lvl="0"/>
            <a:r>
              <a:rPr lang="en-US" sz="3100" dirty="0" err="1" smtClean="0"/>
              <a:t>राजकारणामधील</a:t>
            </a:r>
            <a:r>
              <a:rPr lang="en-US" sz="3100" dirty="0" smtClean="0"/>
              <a:t> </a:t>
            </a:r>
            <a:r>
              <a:rPr lang="en-US" sz="3100" dirty="0" err="1" smtClean="0"/>
              <a:t>नैतिकता</a:t>
            </a:r>
            <a:r>
              <a:rPr lang="en-US" sz="3100" dirty="0" smtClean="0"/>
              <a:t> </a:t>
            </a:r>
            <a:r>
              <a:rPr lang="en-US" sz="3100" dirty="0" err="1" smtClean="0"/>
              <a:t>उंचाविणे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शासनाच्</a:t>
            </a:r>
            <a:r>
              <a:rPr lang="mr-IN" sz="3100" dirty="0" smtClean="0"/>
              <a:t>या</a:t>
            </a:r>
            <a:r>
              <a:rPr lang="en-US" sz="3100" dirty="0" smtClean="0"/>
              <a:t> </a:t>
            </a:r>
            <a:r>
              <a:rPr lang="en-US" sz="3100" dirty="0" err="1" smtClean="0"/>
              <a:t>कृतीमध्</a:t>
            </a:r>
            <a:r>
              <a:rPr lang="mr-IN" sz="3100" dirty="0" smtClean="0"/>
              <a:t>ये</a:t>
            </a:r>
            <a:r>
              <a:rPr lang="en-US" sz="3100" dirty="0" smtClean="0"/>
              <a:t> </a:t>
            </a:r>
            <a:r>
              <a:rPr lang="en-US" sz="3100" dirty="0" err="1" smtClean="0"/>
              <a:t>सुधार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न्</a:t>
            </a:r>
            <a:r>
              <a:rPr lang="mr-IN" sz="3100" dirty="0" smtClean="0"/>
              <a:t>या</a:t>
            </a:r>
            <a:r>
              <a:rPr lang="en-US" sz="3100" dirty="0" err="1" smtClean="0"/>
              <a:t>यालयीन</a:t>
            </a:r>
            <a:r>
              <a:rPr lang="en-US" sz="3100" dirty="0" smtClean="0"/>
              <a:t> </a:t>
            </a:r>
            <a:r>
              <a:rPr lang="en-US" sz="3100" dirty="0" err="1" smtClean="0"/>
              <a:t>सुधार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पोलीस</a:t>
            </a:r>
            <a:r>
              <a:rPr lang="en-US" sz="3100" dirty="0" smtClean="0"/>
              <a:t> </a:t>
            </a:r>
            <a:r>
              <a:rPr lang="en-US" sz="3100" dirty="0" err="1" smtClean="0"/>
              <a:t>यंत्रणेमध्</a:t>
            </a:r>
            <a:r>
              <a:rPr lang="mr-IN" sz="3100" dirty="0" smtClean="0"/>
              <a:t>ये</a:t>
            </a:r>
            <a:r>
              <a:rPr lang="en-US" sz="3100" dirty="0" smtClean="0"/>
              <a:t> </a:t>
            </a:r>
            <a:r>
              <a:rPr lang="en-US" sz="3100" dirty="0" err="1" smtClean="0"/>
              <a:t>सुधार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भ्रष्</a:t>
            </a:r>
            <a:r>
              <a:rPr lang="mr-IN" sz="3100" dirty="0" smtClean="0"/>
              <a:t>टा</a:t>
            </a:r>
            <a:r>
              <a:rPr lang="en-US" sz="3100" dirty="0" err="1" smtClean="0"/>
              <a:t>चार</a:t>
            </a:r>
            <a:r>
              <a:rPr lang="en-US" sz="3100" dirty="0" smtClean="0"/>
              <a:t> </a:t>
            </a:r>
            <a:r>
              <a:rPr lang="en-US" sz="3100" dirty="0" err="1" smtClean="0"/>
              <a:t>विरोध</a:t>
            </a:r>
            <a:r>
              <a:rPr lang="en-US" sz="3100" dirty="0" smtClean="0"/>
              <a:t> </a:t>
            </a:r>
            <a:r>
              <a:rPr lang="en-US" sz="3100" dirty="0" err="1" smtClean="0"/>
              <a:t>संघटनांमधील</a:t>
            </a:r>
            <a:r>
              <a:rPr lang="en-US" sz="3100" dirty="0" smtClean="0"/>
              <a:t> </a:t>
            </a:r>
            <a:r>
              <a:rPr lang="en-US" sz="3100" dirty="0" err="1" smtClean="0"/>
              <a:t>समन्</a:t>
            </a:r>
            <a:r>
              <a:rPr lang="mr-IN" sz="3100" dirty="0" smtClean="0"/>
              <a:t>व</a:t>
            </a:r>
            <a:r>
              <a:rPr lang="en-US" sz="3100" dirty="0" smtClean="0"/>
              <a:t>य </a:t>
            </a:r>
          </a:p>
          <a:p>
            <a:pPr lvl="0"/>
            <a:r>
              <a:rPr lang="en-US" sz="3100" dirty="0" err="1" smtClean="0"/>
              <a:t>उद्योग</a:t>
            </a:r>
            <a:r>
              <a:rPr lang="en-US" sz="3100" dirty="0" smtClean="0"/>
              <a:t> </a:t>
            </a:r>
            <a:r>
              <a:rPr lang="en-US" sz="3100" dirty="0" err="1" smtClean="0"/>
              <a:t>व्</a:t>
            </a:r>
            <a:r>
              <a:rPr lang="mr-IN" sz="3100" dirty="0" smtClean="0"/>
              <a:t>या</a:t>
            </a:r>
            <a:r>
              <a:rPr lang="en-US" sz="3100" dirty="0" err="1" smtClean="0"/>
              <a:t>पारासंबंधी</a:t>
            </a:r>
            <a:r>
              <a:rPr lang="en-US" sz="3100" dirty="0" smtClean="0"/>
              <a:t> </a:t>
            </a:r>
            <a:r>
              <a:rPr lang="en-US" sz="3100" dirty="0" err="1" smtClean="0"/>
              <a:t>कायद्याची</a:t>
            </a:r>
            <a:r>
              <a:rPr lang="en-US" sz="3100" dirty="0" smtClean="0"/>
              <a:t> </a:t>
            </a:r>
            <a:r>
              <a:rPr lang="en-US" sz="3100" dirty="0" err="1" smtClean="0"/>
              <a:t>कठोरता</a:t>
            </a:r>
            <a:r>
              <a:rPr lang="en-US" sz="3100" dirty="0" smtClean="0"/>
              <a:t> </a:t>
            </a:r>
            <a:r>
              <a:rPr lang="en-US" sz="3100" dirty="0" err="1" smtClean="0"/>
              <a:t>लागू</a:t>
            </a:r>
            <a:r>
              <a:rPr lang="en-US" sz="3100" dirty="0" smtClean="0"/>
              <a:t> </a:t>
            </a:r>
            <a:r>
              <a:rPr lang="en-US" sz="3100" dirty="0" err="1" smtClean="0"/>
              <a:t>करणे</a:t>
            </a:r>
            <a:r>
              <a:rPr lang="en-US" sz="3100" dirty="0" smtClean="0"/>
              <a:t> 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 result for bhrashtachar ke badhte kadam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447800"/>
            <a:ext cx="327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620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/>
        </p:nvSpPr>
        <p:spPr>
          <a:xfrm>
            <a:off x="838200" y="5562600"/>
            <a:ext cx="7620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r-IN" b="1" dirty="0" smtClean="0"/>
              <a:t>धन्‍यवाद </a:t>
            </a:r>
            <a:r>
              <a:rPr lang="en-US" b="1" dirty="0" smtClean="0"/>
              <a:t>!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248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भ्रष्‍टाचार - अर्थ </vt:lpstr>
      <vt:lpstr>भ्रष्टाचाराचे वर्गीकरण किंवा प्रकार  – </vt:lpstr>
      <vt:lpstr>भ्रष्टाचाराचे कारक किंवा घटक  – </vt:lpstr>
      <vt:lpstr>भ्रष्टाचाराचे दुष्परिणाम  – </vt:lpstr>
      <vt:lpstr>भ्रष्टाचार थांबविण्याचे उपाय  – 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MAVIM</dc:creator>
  <cp:lastModifiedBy>MAVIM</cp:lastModifiedBy>
  <cp:revision>26</cp:revision>
  <dcterms:created xsi:type="dcterms:W3CDTF">2006-08-16T00:00:00Z</dcterms:created>
  <dcterms:modified xsi:type="dcterms:W3CDTF">2019-03-10T17:47:34Z</dcterms:modified>
</cp:coreProperties>
</file>